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16.xml" ContentType="application/vnd.openxmlformats-officedocument.theme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3.xml" ContentType="application/vnd.openxmlformats-officedocument.presentationml.slideMaster+xml"/>
  <Override PartName="/ppt/theme/theme14.xml" ContentType="application/vnd.openxmlformats-officedocument.them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10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Masters/slideMaster14.xml" ContentType="application/vnd.openxmlformats-officedocument.presentationml.slideMaster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17.xml" ContentType="application/vnd.openxmlformats-officedocument.them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Default Extension="gif" ContentType="image/gif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theme/theme7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  <p:sldMasterId id="2147483756" r:id="rId2"/>
    <p:sldMasterId id="2147483760" r:id="rId3"/>
    <p:sldMasterId id="2147483772" r:id="rId4"/>
    <p:sldMasterId id="2147483774" r:id="rId5"/>
    <p:sldMasterId id="2147483776" r:id="rId6"/>
    <p:sldMasterId id="2147483778" r:id="rId7"/>
    <p:sldMasterId id="2147483780" r:id="rId8"/>
    <p:sldMasterId id="2147483782" r:id="rId9"/>
    <p:sldMasterId id="2147483784" r:id="rId10"/>
    <p:sldMasterId id="2147483786" r:id="rId11"/>
    <p:sldMasterId id="2147483788" r:id="rId12"/>
    <p:sldMasterId id="2147483790" r:id="rId13"/>
    <p:sldMasterId id="2147483792" r:id="rId14"/>
    <p:sldMasterId id="2147483794" r:id="rId15"/>
    <p:sldMasterId id="2147483808" r:id="rId16"/>
  </p:sldMasterIdLst>
  <p:notesMasterIdLst>
    <p:notesMasterId r:id="rId33"/>
  </p:notesMasterIdLst>
  <p:sldIdLst>
    <p:sldId id="418" r:id="rId17"/>
    <p:sldId id="425" r:id="rId18"/>
    <p:sldId id="262" r:id="rId19"/>
    <p:sldId id="426" r:id="rId20"/>
    <p:sldId id="417" r:id="rId21"/>
    <p:sldId id="277" r:id="rId22"/>
    <p:sldId id="281" r:id="rId23"/>
    <p:sldId id="280" r:id="rId24"/>
    <p:sldId id="279" r:id="rId25"/>
    <p:sldId id="278" r:id="rId26"/>
    <p:sldId id="419" r:id="rId27"/>
    <p:sldId id="420" r:id="rId28"/>
    <p:sldId id="421" r:id="rId29"/>
    <p:sldId id="422" r:id="rId30"/>
    <p:sldId id="423" r:id="rId31"/>
    <p:sldId id="424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99"/>
    <a:srgbClr val="18021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85" autoAdjust="0"/>
    <p:restoredTop sz="93390" autoAdjust="0"/>
  </p:normalViewPr>
  <p:slideViewPr>
    <p:cSldViewPr>
      <p:cViewPr varScale="1">
        <p:scale>
          <a:sx n="85" d="100"/>
          <a:sy n="85" d="100"/>
        </p:scale>
        <p:origin x="-155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25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5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4.xml"/><Relationship Id="rId29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8.xml"/><Relationship Id="rId32" Type="http://schemas.openxmlformats.org/officeDocument/2006/relationships/slide" Target="slides/slide16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3.xml"/><Relationship Id="rId31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slide" Target="slides/slide14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AB434A-C059-4DDD-845C-DA68FB46C4B7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522668-0055-4980-B115-FB403BCD522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2"/>
          <p:cNvGrpSpPr/>
          <p:nvPr/>
        </p:nvGrpSpPr>
        <p:grpSpPr>
          <a:xfrm>
            <a:off x="-1" y="6324600"/>
            <a:ext cx="9144001" cy="533400"/>
            <a:chOff x="-1" y="6324600"/>
            <a:chExt cx="12188826" cy="533400"/>
          </a:xfrm>
        </p:grpSpPr>
        <p:sp>
          <p:nvSpPr>
            <p:cNvPr id="12" name="Rectangle 11"/>
            <p:cNvSpPr/>
            <p:nvPr userDrawn="1"/>
          </p:nvSpPr>
          <p:spPr bwMode="auto">
            <a:xfrm>
              <a:off x="6856412" y="6324600"/>
              <a:ext cx="5332413" cy="533400"/>
            </a:xfrm>
            <a:prstGeom prst="rect">
              <a:avLst/>
            </a:prstGeom>
            <a:gradFill flip="none" rotWithShape="1">
              <a:gsLst>
                <a:gs pos="100000">
                  <a:schemeClr val="tx1"/>
                </a:gs>
                <a:gs pos="0">
                  <a:schemeClr val="lt1">
                    <a:shade val="67500"/>
                    <a:satMod val="1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pic>
          <p:nvPicPr>
            <p:cNvPr id="8" name="Picture 7" descr="white-bar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 flipH="1">
              <a:off x="-1" y="6324600"/>
              <a:ext cx="12188825" cy="5334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5" y="1905005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54" y="434499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" y="623888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DC552-A239-4035-A67F-7EB3E5E3AC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9906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33600" y="2133600"/>
            <a:ext cx="64008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97D8CD6-BE0A-4304-8749-AC4000875B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9EFA3A-8E10-43B2-9DC0-8F6AE25F41F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mo, Video etc. &quot;special&quot; slide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54570" y="649805"/>
            <a:ext cx="6457856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 i="1">
                <a:gradFill flip="none" rotWithShape="1">
                  <a:gsLst>
                    <a:gs pos="0">
                      <a:srgbClr val="FFFFB9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52461" y="4645624"/>
            <a:ext cx="557427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986685" y="2355850"/>
            <a:ext cx="7425481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2000" b="1" i="0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  <p:grpSp>
        <p:nvGrpSpPr>
          <p:cNvPr id="4" name="Group 12"/>
          <p:cNvGrpSpPr/>
          <p:nvPr/>
        </p:nvGrpSpPr>
        <p:grpSpPr>
          <a:xfrm>
            <a:off x="-1" y="6324600"/>
            <a:ext cx="9144001" cy="533400"/>
            <a:chOff x="-1" y="6324600"/>
            <a:chExt cx="12188826" cy="533400"/>
          </a:xfrm>
        </p:grpSpPr>
        <p:sp>
          <p:nvSpPr>
            <p:cNvPr id="9" name="Rectangle 8"/>
            <p:cNvSpPr/>
            <p:nvPr userDrawn="1"/>
          </p:nvSpPr>
          <p:spPr bwMode="auto">
            <a:xfrm>
              <a:off x="6856412" y="6324600"/>
              <a:ext cx="5332413" cy="533400"/>
            </a:xfrm>
            <a:prstGeom prst="rect">
              <a:avLst/>
            </a:prstGeom>
            <a:gradFill flip="none" rotWithShape="1">
              <a:gsLst>
                <a:gs pos="100000">
                  <a:schemeClr val="tx1"/>
                </a:gs>
                <a:gs pos="0">
                  <a:schemeClr val="lt1">
                    <a:shade val="67500"/>
                    <a:satMod val="1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pic>
          <p:nvPicPr>
            <p:cNvPr id="10" name="Picture 9" descr="white-bar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 flipH="1">
              <a:off x="-1" y="6324600"/>
              <a:ext cx="12188825" cy="53340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BEC73-49AA-45BC-B16C-50B32D0D6DD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2040C-D3B1-42F1-A452-9128C48DC3A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buFontTx/>
              <a:buBlip>
                <a:blip r:embed="rId2"/>
              </a:buBlip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67798-A303-435D-9EF8-9821361AD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F2D54-7400-48BE-A19B-62D38E57C8F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1" y="1411554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4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1" y="1411562"/>
            <a:ext cx="4114800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001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6" y="1411562"/>
            <a:ext cx="4117019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31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32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33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34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35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36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6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27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28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29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7054" y="228604"/>
            <a:ext cx="8375946" cy="7478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7054" y="1420818"/>
            <a:ext cx="8375946" cy="21280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</p:sldLayoutIdLst>
  <p:transition>
    <p:fade/>
  </p:transition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kumimoji="0" lang="en-US" sz="5400" b="0" i="0" u="none" strike="noStrike" kern="1200" cap="none" spc="-150" normalizeH="0" baseline="0" noProof="0" dirty="0">
          <a:ln w="11430"/>
          <a:gradFill flip="none" rotWithShape="1">
            <a:gsLst>
              <a:gs pos="0">
                <a:srgbClr val="FFFFB9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uLnTx/>
          <a:uFillTx/>
          <a:latin typeface="+mj-lt"/>
          <a:ea typeface="+mn-ea"/>
          <a:cs typeface="+mn-cs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3"/>
        </a:buBlip>
        <a:defRPr sz="32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8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4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4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4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7" r:id="rId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67798-A303-435D-9EF8-9821361AD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EF2D54-7400-48BE-A19B-62D38E57C8F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10/9/2013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D5785-8A43-4CC4-A705-D4AA7E8DB57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5B4CE-5129-41CA-A75E-F2AE589D1F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7" r:id="rId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9" r:id="rId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BEC73-49AA-45BC-B16C-50B32D0D6DD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82040C-D3B1-42F1-A452-9128C48DC3A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1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0"/>
            <a:ext cx="3990975" cy="56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0" y="0"/>
            <a:ext cx="914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/>
          <a:srcRect b="30303"/>
          <a:stretch>
            <a:fillRect/>
          </a:stretch>
        </p:blipFill>
        <p:spPr bwMode="auto">
          <a:xfrm>
            <a:off x="914400" y="4343400"/>
            <a:ext cx="8229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lowchart: Delay 6"/>
          <p:cNvSpPr/>
          <p:nvPr/>
        </p:nvSpPr>
        <p:spPr>
          <a:xfrm flipH="1">
            <a:off x="7620032" y="4071942"/>
            <a:ext cx="1524000" cy="1219200"/>
          </a:xfrm>
          <a:prstGeom prst="flowChartDelay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7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5720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CutimbpsS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 {]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t_m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[\§Ä</a:t>
            </a:r>
          </a:p>
        </p:txBody>
      </p:sp>
      <p:sp>
        <p:nvSpPr>
          <p:cNvPr id="10" name="Rectangle 9"/>
          <p:cNvSpPr/>
          <p:nvPr/>
        </p:nvSpPr>
        <p:spPr>
          <a:xfrm>
            <a:off x="485804" y="5638800"/>
            <a:ext cx="8229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kotdm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ae_mÀ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k`bpsS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hnizmk</a:t>
            </a:r>
            <a:r>
              <a:rPr lang="en-US" sz="3300" b="1" dirty="0">
                <a:latin typeface="ML-Aathira" pitchFamily="82" charset="0"/>
              </a:rPr>
              <a:t> ]</a:t>
            </a:r>
            <a:r>
              <a:rPr lang="en-US" sz="3300" b="1" dirty="0" err="1">
                <a:latin typeface="ML-Aathira" pitchFamily="82" charset="0"/>
              </a:rPr>
              <a:t>cnioe</a:t>
            </a:r>
            <a:r>
              <a:rPr lang="en-US" sz="3300" b="1" dirty="0">
                <a:latin typeface="ML-Aathira" pitchFamily="82" charset="0"/>
              </a:rPr>
              <a:t>\ ]</a:t>
            </a:r>
            <a:r>
              <a:rPr lang="en-US" sz="3300" b="1" dirty="0" err="1">
                <a:latin typeface="ML-Aathira" pitchFamily="82" charset="0"/>
              </a:rPr>
              <a:t>mTmhen</a:t>
            </a:r>
            <a:endParaRPr lang="en-US" sz="3300" b="1" dirty="0">
              <a:latin typeface="ML-Aathira" pitchFamily="82" charset="0"/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-1604917" y="1909718"/>
            <a:ext cx="41148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c£bpsS</a:t>
            </a:r>
            <a:r>
              <a:rPr lang="en-US" sz="3300" b="1" dirty="0">
                <a:latin typeface="ML-Aathira" pitchFamily="82" charset="0"/>
              </a:rPr>
              <a:t> ]mXbnÂþ7</a:t>
            </a:r>
          </a:p>
        </p:txBody>
      </p:sp>
      <p:pic>
        <p:nvPicPr>
          <p:cNvPr id="14" name="Picture 13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2628924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4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304800"/>
            <a:ext cx="7924800" cy="62484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A[n-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Im-cn-I-sfbpw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apXnÀ¶-h-scbpw</a:t>
            </a:r>
            <a:endParaRPr lang="en-AU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ctr">
              <a:buNone/>
            </a:pP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_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lp-am-\n-¡Ww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memw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-{]-am-W-¯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nsâ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cn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-[n-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bnÂ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amXm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-]n-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Xm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-¡Ä am{X-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aÃ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DÅXv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, A[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ym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-]-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Icpw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A[n-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Im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-c-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Øm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-\-§-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encn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-¡p-¶-h-cp-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ap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-­v. A[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ym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-]-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Isc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Ip«n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-IÄ _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lp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-am-\n-¡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Ww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A\p-k-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cn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-¡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pIbpw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sN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¿-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Ww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Kpcp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-in-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jy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-_-Ô-¯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nsâ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{]m[m\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yw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hnZymÀ°n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-IÄ a\-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Ên-em¡n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{]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hÀ¯n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-¡-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Ww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. A[n-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Im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-c-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Øm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-\-§-fn-en-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cn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-¡p-¶-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hsc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_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lpam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\n-¡m\pw \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ap¡v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IS-a-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bp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-­v.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Imc-Ww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, A[n-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Imcw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ssZh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-Z-¯-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amWv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(tdm-a.13:1)</a:t>
            </a:r>
            <a:endParaRPr lang="en-US" sz="28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\t½-¡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mÄ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{]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mb-apÅ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GsXmcp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hyàn-tbmSpw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BZ-c-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thmsS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s]cp-am-dm-\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pÅ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\-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bhpw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ap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-¡p-­m-I-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Ww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AbÂ¡m-tcmSpw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_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Ôp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-P-\-§-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tfmSpw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_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lp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-am-\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hpw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BZ-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chpw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peÀ¯m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\pw \mw {i²n-¡-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Ww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28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28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 spd="med" advClick="0"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940518"/>
            <a:ext cx="8715404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kvt</a:t>
            </a:r>
            <a:r>
              <a:rPr lang="en-US" sz="3000" b="1" dirty="0">
                <a:latin typeface="ML-Aathira" pitchFamily="82" charset="0"/>
              </a:rPr>
              <a:t>\l\n[</a:t>
            </a:r>
            <a:r>
              <a:rPr lang="en-US" sz="3000" b="1" dirty="0" err="1">
                <a:latin typeface="ML-Aathira" pitchFamily="82" charset="0"/>
              </a:rPr>
              <a:t>nbmb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Cutimtb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A§p</a:t>
            </a:r>
            <a:r>
              <a:rPr lang="en-US" sz="3000" b="1" dirty="0">
                <a:latin typeface="ML-Aathira" pitchFamily="82" charset="0"/>
              </a:rPr>
              <a:t> \{</a:t>
            </a:r>
            <a:r>
              <a:rPr lang="en-US" sz="3000" b="1" dirty="0" err="1">
                <a:latin typeface="ML-Aathira" pitchFamily="82" charset="0"/>
              </a:rPr>
              <a:t>k¯nse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 smtClean="0">
                <a:latin typeface="ML-Aathira" pitchFamily="82" charset="0"/>
              </a:rPr>
              <a:t>XncpIpSpw</a:t>
            </a:r>
            <a:r>
              <a:rPr lang="en-US" sz="3000" b="1" dirty="0" err="1">
                <a:latin typeface="ML-Aathira" pitchFamily="82" charset="0"/>
              </a:rPr>
              <a:t>_¯nÂ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amXm</a:t>
            </a:r>
            <a:r>
              <a:rPr lang="en-US" sz="3000" b="1" dirty="0">
                <a:latin typeface="ML-Aathira" pitchFamily="82" charset="0"/>
              </a:rPr>
              <a:t>]</a:t>
            </a:r>
            <a:r>
              <a:rPr lang="en-US" sz="3000" b="1" dirty="0" err="1">
                <a:latin typeface="ML-Aathira" pitchFamily="82" charset="0"/>
              </a:rPr>
              <a:t>nXm¡Ä¡p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hnt</a:t>
            </a:r>
            <a:r>
              <a:rPr lang="en-US" sz="3000" b="1" dirty="0">
                <a:latin typeface="ML-Aathira" pitchFamily="82" charset="0"/>
              </a:rPr>
              <a:t>[b\</a:t>
            </a:r>
            <a:r>
              <a:rPr lang="en-US" sz="3000" b="1" dirty="0" err="1">
                <a:latin typeface="ML-Aathira" pitchFamily="82" charset="0"/>
              </a:rPr>
              <a:t>mbn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hfÀ¶Xp</a:t>
            </a:r>
            <a:r>
              <a:rPr lang="en-US" sz="3000" b="1" dirty="0">
                <a:latin typeface="ML-Aathira" pitchFamily="82" charset="0"/>
              </a:rPr>
              <a:t> t]</a:t>
            </a:r>
            <a:r>
              <a:rPr lang="en-US" sz="3000" b="1" dirty="0" err="1">
                <a:latin typeface="ML-Aathira" pitchFamily="82" charset="0"/>
              </a:rPr>
              <a:t>mse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hfcm</a:t>
            </a:r>
            <a:r>
              <a:rPr lang="en-US" sz="3000" b="1" dirty="0">
                <a:latin typeface="ML-Aathira" pitchFamily="82" charset="0"/>
              </a:rPr>
              <a:t>\pw ]</a:t>
            </a:r>
            <a:r>
              <a:rPr lang="en-US" sz="3000" b="1" dirty="0" err="1">
                <a:latin typeface="ML-Aathira" pitchFamily="82" charset="0"/>
              </a:rPr>
              <a:t>IzX</a:t>
            </a:r>
            <a:r>
              <a:rPr lang="en-US" sz="3000" b="1" dirty="0">
                <a:latin typeface="ML-Aathira" pitchFamily="82" charset="0"/>
              </a:rPr>
              <a:t> t\</a:t>
            </a:r>
            <a:r>
              <a:rPr lang="en-US" sz="3000" b="1" dirty="0" err="1">
                <a:latin typeface="ML-Aathira" pitchFamily="82" charset="0"/>
              </a:rPr>
              <a:t>Sm</a:t>
            </a:r>
            <a:r>
              <a:rPr lang="en-US" sz="3000" b="1" dirty="0">
                <a:latin typeface="ML-Aathira" pitchFamily="82" charset="0"/>
              </a:rPr>
              <a:t>\pw Fs¶ A\p{</a:t>
            </a:r>
            <a:r>
              <a:rPr lang="en-US" sz="3000" b="1" dirty="0" err="1">
                <a:latin typeface="ML-Aathira" pitchFamily="82" charset="0"/>
              </a:rPr>
              <a:t>Kln¡Wta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38200" y="0"/>
            <a:ext cx="8305800" cy="68580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 descr="C:\Users\user\Desktop\Bitmap in Forum8.cd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85926"/>
            <a:ext cx="2133600" cy="318663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667000" y="685800"/>
            <a:ext cx="5791200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]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mSmw</a:t>
            </a:r>
            <a:endParaRPr lang="en-US" sz="4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>
              <a:buNone/>
            </a:pPr>
            <a:r>
              <a:rPr lang="en-AU" sz="2500" b="1" dirty="0">
                <a:latin typeface="ML-Aathira" pitchFamily="82" charset="0"/>
              </a:rPr>
              <a:t>(</a:t>
            </a:r>
            <a:r>
              <a:rPr lang="en-AU" sz="2500" b="1" dirty="0" err="1">
                <a:latin typeface="ML-Aathira" pitchFamily="82" charset="0"/>
              </a:rPr>
              <a:t>AJn-emWvU</a:t>
            </a:r>
            <a:r>
              <a:rPr lang="en-AU" sz="2500" b="1" dirty="0">
                <a:latin typeface="ML-Aathira" pitchFamily="82" charset="0"/>
              </a:rPr>
              <a:t> </a:t>
            </a:r>
            <a:r>
              <a:rPr lang="en-AU" sz="2500" b="1" dirty="0" err="1">
                <a:latin typeface="ML-Aathira" pitchFamily="82" charset="0"/>
              </a:rPr>
              <a:t>aWvU</a:t>
            </a:r>
            <a:r>
              <a:rPr lang="en-AU" sz="2500" b="1" dirty="0">
                <a:latin typeface="ML-Aathira" pitchFamily="82" charset="0"/>
              </a:rPr>
              <a:t>-e...)</a:t>
            </a:r>
            <a:endParaRPr lang="en-US" sz="2500" dirty="0">
              <a:latin typeface="ML-Aathira" pitchFamily="82" charset="0"/>
            </a:endParaRPr>
          </a:p>
          <a:p>
            <a:pPr>
              <a:buNone/>
            </a:pPr>
            <a:r>
              <a:rPr lang="en-AU" sz="2500" dirty="0" err="1">
                <a:latin typeface="ML-Aathira" pitchFamily="82" charset="0"/>
              </a:rPr>
              <a:t>amXm</a:t>
            </a:r>
            <a:r>
              <a:rPr lang="en-AU" sz="2500" dirty="0">
                <a:latin typeface="ML-Aathira" pitchFamily="82" charset="0"/>
              </a:rPr>
              <a:t>-]n-</a:t>
            </a:r>
            <a:r>
              <a:rPr lang="en-AU" sz="2500" dirty="0" err="1">
                <a:latin typeface="ML-Aathira" pitchFamily="82" charset="0"/>
              </a:rPr>
              <a:t>Xm-¡sf</a:t>
            </a:r>
            <a:r>
              <a:rPr lang="en-AU" sz="2500" dirty="0">
                <a:latin typeface="ML-Aathira" pitchFamily="82" charset="0"/>
              </a:rPr>
              <a:t> BZ-</a:t>
            </a:r>
            <a:r>
              <a:rPr lang="en-AU" sz="2500" dirty="0" err="1">
                <a:latin typeface="ML-Aathira" pitchFamily="82" charset="0"/>
              </a:rPr>
              <a:t>cn-t¨hw</a:t>
            </a:r>
            <a:endParaRPr lang="en-US" sz="2500" dirty="0">
              <a:latin typeface="ML-Aathira" pitchFamily="82" charset="0"/>
            </a:endParaRPr>
          </a:p>
          <a:p>
            <a:pPr>
              <a:buNone/>
            </a:pPr>
            <a:r>
              <a:rPr lang="en-AU" sz="2500" dirty="0" err="1">
                <a:latin typeface="ML-Aathira" pitchFamily="82" charset="0"/>
              </a:rPr>
              <a:t>ssZh</a:t>
            </a:r>
            <a:r>
              <a:rPr lang="en-AU" sz="2500" dirty="0">
                <a:latin typeface="ML-Aathira" pitchFamily="82" charset="0"/>
              </a:rPr>
              <a:t>-{]-am-W-§Ä </a:t>
            </a:r>
            <a:r>
              <a:rPr lang="en-AU" sz="2500" dirty="0" err="1">
                <a:latin typeface="ML-Aathira" pitchFamily="82" charset="0"/>
              </a:rPr>
              <a:t>Im¯-h-\otim</a:t>
            </a:r>
            <a:endParaRPr lang="en-US" sz="2500" dirty="0">
              <a:latin typeface="ML-Aathira" pitchFamily="82" charset="0"/>
            </a:endParaRPr>
          </a:p>
          <a:p>
            <a:pPr>
              <a:buNone/>
            </a:pPr>
            <a:r>
              <a:rPr lang="en-AU" sz="2500" dirty="0" err="1">
                <a:latin typeface="ML-Aathira" pitchFamily="82" charset="0"/>
              </a:rPr>
              <a:t>amXm</a:t>
            </a:r>
            <a:r>
              <a:rPr lang="en-AU" sz="2500" dirty="0">
                <a:latin typeface="ML-Aathira" pitchFamily="82" charset="0"/>
              </a:rPr>
              <a:t>-]n-</a:t>
            </a:r>
            <a:r>
              <a:rPr lang="en-AU" sz="2500" dirty="0" err="1">
                <a:latin typeface="ML-Aathira" pitchFamily="82" charset="0"/>
              </a:rPr>
              <a:t>Xm-¡sf</a:t>
            </a:r>
            <a:r>
              <a:rPr lang="en-AU" sz="2500" dirty="0">
                <a:latin typeface="ML-Aathira" pitchFamily="82" charset="0"/>
              </a:rPr>
              <a:t> A\p-k-cn-¡p-t¶m³</a:t>
            </a:r>
            <a:endParaRPr lang="en-US" sz="2500" dirty="0">
              <a:latin typeface="ML-Aathira" pitchFamily="82" charset="0"/>
            </a:endParaRPr>
          </a:p>
          <a:p>
            <a:pPr>
              <a:buNone/>
            </a:pPr>
            <a:r>
              <a:rPr lang="en-AU" sz="2500" dirty="0" err="1">
                <a:latin typeface="ML-Aathira" pitchFamily="82" charset="0"/>
              </a:rPr>
              <a:t>ssZhnI</a:t>
            </a:r>
            <a:r>
              <a:rPr lang="en-AU" sz="2500" dirty="0">
                <a:latin typeface="ML-Aathira" pitchFamily="82" charset="0"/>
              </a:rPr>
              <a:t>]</a:t>
            </a:r>
            <a:r>
              <a:rPr lang="en-AU" sz="2500" dirty="0" err="1">
                <a:latin typeface="ML-Aathira" pitchFamily="82" charset="0"/>
              </a:rPr>
              <a:t>msX</a:t>
            </a:r>
            <a:r>
              <a:rPr lang="en-AU" sz="2500" dirty="0">
                <a:latin typeface="ML-Aathira" pitchFamily="82" charset="0"/>
              </a:rPr>
              <a:t> </a:t>
            </a:r>
            <a:r>
              <a:rPr lang="en-AU" sz="2500" dirty="0" err="1">
                <a:latin typeface="ML-Aathira" pitchFamily="82" charset="0"/>
              </a:rPr>
              <a:t>Ncn-¨n-Sp-sa¶pw</a:t>
            </a:r>
            <a:endParaRPr lang="en-US" sz="2500" dirty="0">
              <a:latin typeface="ML-Aathira" pitchFamily="82" charset="0"/>
            </a:endParaRPr>
          </a:p>
          <a:p>
            <a:pPr>
              <a:buNone/>
            </a:pPr>
            <a:r>
              <a:rPr lang="en-AU" sz="2500" dirty="0">
                <a:latin typeface="ML-Aathira" pitchFamily="82" charset="0"/>
              </a:rPr>
              <a:t>	Cu </a:t>
            </a:r>
            <a:r>
              <a:rPr lang="en-AU" sz="2500" dirty="0" err="1">
                <a:latin typeface="ML-Aathira" pitchFamily="82" charset="0"/>
              </a:rPr>
              <a:t>Znhy-I-ev</a:t>
            </a:r>
            <a:r>
              <a:rPr lang="en-AU" sz="2500" dirty="0">
                <a:latin typeface="ML-Aathira" pitchFamily="82" charset="0"/>
              </a:rPr>
              <a:t>]-\-ew-Ln-¨n-Sp-t¶³</a:t>
            </a:r>
            <a:endParaRPr lang="en-US" sz="2500" dirty="0">
              <a:latin typeface="ML-Aathira" pitchFamily="82" charset="0"/>
            </a:endParaRPr>
          </a:p>
          <a:p>
            <a:pPr>
              <a:buNone/>
            </a:pPr>
            <a:r>
              <a:rPr lang="en-AU" sz="2500" dirty="0">
                <a:latin typeface="ML-Aathira" pitchFamily="82" charset="0"/>
              </a:rPr>
              <a:t>	</a:t>
            </a:r>
            <a:r>
              <a:rPr lang="en-AU" sz="2500" dirty="0" err="1">
                <a:latin typeface="ML-Aathira" pitchFamily="82" charset="0"/>
              </a:rPr>
              <a:t>im</a:t>
            </a:r>
            <a:r>
              <a:rPr lang="en-AU" sz="2500" dirty="0">
                <a:latin typeface="ML-Aathira" pitchFamily="82" charset="0"/>
              </a:rPr>
              <a:t>]</a:t>
            </a:r>
            <a:r>
              <a:rPr lang="en-AU" sz="2500" dirty="0" err="1">
                <a:latin typeface="ML-Aathira" pitchFamily="82" charset="0"/>
              </a:rPr>
              <a:t>hpw</a:t>
            </a:r>
            <a:r>
              <a:rPr lang="en-AU" sz="2500" dirty="0">
                <a:latin typeface="ML-Aathira" pitchFamily="82" charset="0"/>
              </a:rPr>
              <a:t> </a:t>
            </a:r>
            <a:r>
              <a:rPr lang="en-AU" sz="2500" dirty="0" err="1">
                <a:latin typeface="ML-Aathira" pitchFamily="82" charset="0"/>
              </a:rPr>
              <a:t>arXyphpw</a:t>
            </a:r>
            <a:r>
              <a:rPr lang="en-AU" sz="2500" dirty="0">
                <a:latin typeface="ML-Aathira" pitchFamily="82" charset="0"/>
              </a:rPr>
              <a:t> </a:t>
            </a:r>
            <a:r>
              <a:rPr lang="en-AU" sz="2500" dirty="0" err="1">
                <a:latin typeface="ML-Aathira" pitchFamily="82" charset="0"/>
              </a:rPr>
              <a:t>ssIap</a:t>
            </a:r>
            <a:r>
              <a:rPr lang="en-AU" sz="2500" dirty="0">
                <a:latin typeface="ML-Aathira" pitchFamily="82" charset="0"/>
              </a:rPr>
              <a:t>-X-em-¡pw.</a:t>
            </a:r>
            <a:endParaRPr lang="en-US" sz="2500" dirty="0">
              <a:latin typeface="ML-Aathira" pitchFamily="82" charset="0"/>
            </a:endParaRPr>
          </a:p>
          <a:p>
            <a:pPr>
              <a:buNone/>
            </a:pPr>
            <a:r>
              <a:rPr lang="en-AU" sz="2500" dirty="0">
                <a:latin typeface="ML-Aathira" pitchFamily="82" charset="0"/>
              </a:rPr>
              <a:t>	</a:t>
            </a:r>
            <a:r>
              <a:rPr lang="en-AU" sz="2500" dirty="0" err="1">
                <a:latin typeface="ML-Aathira" pitchFamily="82" charset="0"/>
              </a:rPr>
              <a:t>kvt\l-k-t´m-j-§Ä</a:t>
            </a:r>
            <a:r>
              <a:rPr lang="en-AU" sz="2500" dirty="0">
                <a:latin typeface="ML-Aathira" pitchFamily="82" charset="0"/>
              </a:rPr>
              <a:t> ]¦n-«p-\</a:t>
            </a:r>
            <a:r>
              <a:rPr lang="en-AU" sz="2500" dirty="0" err="1">
                <a:latin typeface="ML-Aathira" pitchFamily="82" charset="0"/>
              </a:rPr>
              <a:t>ÂIp</a:t>
            </a:r>
            <a:r>
              <a:rPr lang="en-AU" sz="2500" dirty="0">
                <a:latin typeface="ML-Aathira" pitchFamily="82" charset="0"/>
              </a:rPr>
              <a:t>¶</a:t>
            </a:r>
          </a:p>
          <a:p>
            <a:pPr>
              <a:buNone/>
            </a:pPr>
            <a:r>
              <a:rPr lang="en-AU" sz="2500" dirty="0">
                <a:latin typeface="ML-Aathira" pitchFamily="82" charset="0"/>
              </a:rPr>
              <a:t>	</a:t>
            </a:r>
            <a:r>
              <a:rPr lang="en-AU" sz="2500" dirty="0" err="1">
                <a:latin typeface="ML-Aathira" pitchFamily="82" charset="0"/>
              </a:rPr>
              <a:t>hosS¶pw</a:t>
            </a:r>
            <a:r>
              <a:rPr lang="en-AU" sz="2500" dirty="0">
                <a:latin typeface="ML-Aathira" pitchFamily="82" charset="0"/>
              </a:rPr>
              <a:t> kzÀ¤-¯n³Xpey-ambv </a:t>
            </a:r>
            <a:r>
              <a:rPr lang="en-AU" sz="2500" dirty="0" err="1">
                <a:latin typeface="ML-Aathira" pitchFamily="82" charset="0"/>
              </a:rPr>
              <a:t>amdpw</a:t>
            </a:r>
            <a:endParaRPr lang="en-AU" sz="2500" dirty="0">
              <a:latin typeface="ML-Aathira" pitchFamily="82" charset="0"/>
            </a:endParaRPr>
          </a:p>
          <a:p>
            <a:pPr>
              <a:buNone/>
            </a:pPr>
            <a:r>
              <a:rPr lang="en-AU" sz="2500" dirty="0">
                <a:latin typeface="ML-Aathira" pitchFamily="82" charset="0"/>
              </a:rPr>
              <a:t>A¸\pw A½bpw a¡-</a:t>
            </a:r>
            <a:r>
              <a:rPr lang="en-AU" sz="2500" dirty="0" err="1">
                <a:latin typeface="ML-Aathira" pitchFamily="82" charset="0"/>
              </a:rPr>
              <a:t>fp-saÃmw</a:t>
            </a:r>
            <a:endParaRPr lang="en-US" sz="2500" dirty="0">
              <a:latin typeface="ML-Aathira" pitchFamily="82" charset="0"/>
            </a:endParaRPr>
          </a:p>
          <a:p>
            <a:pPr>
              <a:buNone/>
            </a:pPr>
            <a:r>
              <a:rPr lang="en-AU" sz="2500" dirty="0" err="1">
                <a:latin typeface="ML-Aathira" pitchFamily="82" charset="0"/>
              </a:rPr>
              <a:t>kvt\l-¯nÂ</a:t>
            </a:r>
            <a:r>
              <a:rPr lang="en-AU" sz="2500" dirty="0">
                <a:latin typeface="ML-Aathira" pitchFamily="82" charset="0"/>
              </a:rPr>
              <a:t> </a:t>
            </a:r>
            <a:r>
              <a:rPr lang="en-AU" sz="2500" dirty="0" err="1">
                <a:latin typeface="ML-Aathira" pitchFamily="82" charset="0"/>
              </a:rPr>
              <a:t>hÀ¯n-¨mÂ</a:t>
            </a:r>
            <a:r>
              <a:rPr lang="en-AU" sz="2500" dirty="0">
                <a:latin typeface="ML-Aathira" pitchFamily="82" charset="0"/>
              </a:rPr>
              <a:t> </a:t>
            </a:r>
            <a:r>
              <a:rPr lang="en-AU" sz="2500" dirty="0" err="1">
                <a:latin typeface="ML-Aathira" pitchFamily="82" charset="0"/>
              </a:rPr>
              <a:t>kzÀ¤-an-hnsS</a:t>
            </a:r>
            <a:endParaRPr lang="en-US" sz="2500" dirty="0">
              <a:latin typeface="ML-Aathira" pitchFamily="82" charset="0"/>
            </a:endParaRPr>
          </a:p>
          <a:p>
            <a:pPr>
              <a:buNone/>
            </a:pPr>
            <a:r>
              <a:rPr lang="en-AU" sz="2500" dirty="0" err="1">
                <a:latin typeface="ML-Aathira" pitchFamily="82" charset="0"/>
              </a:rPr>
              <a:t>kvt\l-k-aÀ¸-Ww</a:t>
            </a:r>
            <a:r>
              <a:rPr lang="en-AU" sz="2500" dirty="0">
                <a:latin typeface="ML-Aathira" pitchFamily="82" charset="0"/>
              </a:rPr>
              <a:t>, \µn, </a:t>
            </a:r>
            <a:r>
              <a:rPr lang="en-AU" sz="2500" dirty="0" err="1">
                <a:latin typeface="ML-Aathira" pitchFamily="82" charset="0"/>
              </a:rPr>
              <a:t>k·m-XrI</a:t>
            </a:r>
            <a:endParaRPr lang="en-US" sz="2500" dirty="0">
              <a:latin typeface="ML-Aathira" pitchFamily="82" charset="0"/>
            </a:endParaRPr>
          </a:p>
          <a:p>
            <a:pPr>
              <a:buNone/>
            </a:pPr>
            <a:r>
              <a:rPr lang="en-AU" sz="2500" dirty="0">
                <a:latin typeface="ML-Aathira" pitchFamily="82" charset="0"/>
              </a:rPr>
              <a:t>hoS-Xn³ </a:t>
            </a:r>
            <a:r>
              <a:rPr lang="en-AU" sz="2500" dirty="0" err="1">
                <a:latin typeface="ML-Aathira" pitchFamily="82" charset="0"/>
              </a:rPr>
              <a:t>sFiz-cyw</a:t>
            </a:r>
            <a:r>
              <a:rPr lang="en-AU" sz="2500" dirty="0">
                <a:latin typeface="ML-Aathira" pitchFamily="82" charset="0"/>
              </a:rPr>
              <a:t>, </a:t>
            </a:r>
            <a:r>
              <a:rPr lang="en-AU" sz="2500" dirty="0" err="1">
                <a:latin typeface="ML-Aathira" pitchFamily="82" charset="0"/>
              </a:rPr>
              <a:t>Pohsâ</a:t>
            </a:r>
            <a:r>
              <a:rPr lang="en-AU" sz="2500" dirty="0">
                <a:latin typeface="ML-Aathira" pitchFamily="82" charset="0"/>
              </a:rPr>
              <a:t> </a:t>
            </a:r>
            <a:r>
              <a:rPr lang="en-AU" sz="2500" dirty="0" err="1">
                <a:latin typeface="ML-Aathira" pitchFamily="82" charset="0"/>
              </a:rPr>
              <a:t>amÀ¤w</a:t>
            </a:r>
            <a:endParaRPr lang="en-US" sz="2800" dirty="0">
              <a:latin typeface="ML-IndulekhaHeavy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;</a:t>
            </a:r>
          </a:p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hnhcn¡mw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(Ft^.6:1þ4)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85926"/>
            <a:ext cx="7072362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hgn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Im«ms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mcp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>
              <a:buClr>
                <a:srgbClr val="002060"/>
              </a:buClr>
            </a:pP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n§Ä¡v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\·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ssIh-cp-¶-Xn\pw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`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qan-bnÂ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ZoÀL-Imew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Pohn-¨n-cn-t¡-­-Xn\pw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nsâ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]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nXm-hn-s\bpw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amXm-hn-s\bpw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_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lp-am-\n-¡pI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</a:p>
          <a:p>
            <a:pPr algn="ctr">
              <a:buClr>
                <a:srgbClr val="002060"/>
              </a:buClr>
            </a:pPr>
            <a:r>
              <a:rPr lang="en-AU" sz="3000" dirty="0">
                <a:solidFill>
                  <a:srgbClr val="00B0F0"/>
                </a:solidFill>
                <a:latin typeface="ML-Aathira" pitchFamily="82" charset="0"/>
              </a:rPr>
              <a:t>(]pd 20:12).</a:t>
            </a:r>
            <a:endParaRPr lang="en-US" sz="3000" dirty="0">
              <a:solidFill>
                <a:srgbClr val="00B0F0"/>
              </a:solidFill>
              <a:latin typeface="ML-Aathira" pitchFamily="82" charset="0"/>
            </a:endParaRPr>
          </a:p>
          <a:p>
            <a:endParaRPr lang="en-US" sz="3200" dirty="0">
              <a:latin typeface="ML-TTIndulekhaHeavy" pitchFamily="82" charset="0"/>
            </a:endParaRP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928802"/>
            <a:ext cx="87154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lvl="2" algn="ctr">
              <a:buClr>
                <a:srgbClr val="002060"/>
              </a:buClr>
            </a:pPr>
            <a:r>
              <a:rPr lang="en-AU" sz="3000" b="1" dirty="0" err="1">
                <a:latin typeface="ML-Aathira" pitchFamily="82" charset="0"/>
              </a:rPr>
              <a:t>amXm</a:t>
            </a:r>
            <a:r>
              <a:rPr lang="en-AU" sz="3000" b="1" dirty="0">
                <a:latin typeface="ML-Aathira" pitchFamily="82" charset="0"/>
              </a:rPr>
              <a:t>-]n-</a:t>
            </a:r>
            <a:r>
              <a:rPr lang="en-AU" sz="3000" b="1" dirty="0" err="1">
                <a:latin typeface="ML-Aathira" pitchFamily="82" charset="0"/>
              </a:rPr>
              <a:t>Xm-¡-sfbpw</a:t>
            </a:r>
            <a:r>
              <a:rPr lang="en-AU" sz="3000" b="1" dirty="0">
                <a:latin typeface="ML-Aathira" pitchFamily="82" charset="0"/>
              </a:rPr>
              <a:t> </a:t>
            </a:r>
            <a:r>
              <a:rPr lang="en-AU" sz="3000" b="1" dirty="0" err="1">
                <a:latin typeface="ML-Aathira" pitchFamily="82" charset="0"/>
              </a:rPr>
              <a:t>apXnÀ¶-h-scbpw</a:t>
            </a:r>
            <a:endParaRPr lang="en-AU" sz="3000" b="1" dirty="0">
              <a:latin typeface="ML-Aathira" pitchFamily="82" charset="0"/>
            </a:endParaRPr>
          </a:p>
          <a:p>
            <a:pPr lvl="2" algn="ctr">
              <a:buClr>
                <a:srgbClr val="002060"/>
              </a:buClr>
            </a:pPr>
            <a:r>
              <a:rPr lang="en-AU" sz="3000" b="1" dirty="0">
                <a:latin typeface="ML-Aathira" pitchFamily="82" charset="0"/>
              </a:rPr>
              <a:t>_</a:t>
            </a:r>
            <a:r>
              <a:rPr lang="en-AU" sz="3000" b="1" dirty="0" err="1">
                <a:latin typeface="ML-Aathira" pitchFamily="82" charset="0"/>
              </a:rPr>
              <a:t>ln-am-\n-¡Ww</a:t>
            </a:r>
            <a:r>
              <a:rPr lang="en-AU" sz="3000" b="1" dirty="0">
                <a:latin typeface="ML-Aathira" pitchFamily="82" charset="0"/>
              </a:rPr>
              <a:t>.</a:t>
            </a:r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09800" y="2667000"/>
            <a:ext cx="4648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Freestyle Script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90600" y="457200"/>
            <a:ext cx="7239000" cy="6400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752600" y="533192"/>
            <a:ext cx="5638800" cy="632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err="1">
                <a:solidFill>
                  <a:srgbClr val="FF0066"/>
                </a:solidFill>
                <a:latin typeface="ML-Aathira" pitchFamily="82" charset="0"/>
              </a:rPr>
              <a:t>DÅS¡w</a:t>
            </a:r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\nXyPoh³ {]m]n¡m³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IÀ¯mhmb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ssZhw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ssZh</a:t>
            </a:r>
            <a:r>
              <a:rPr lang="en-US" sz="2500" b="1" dirty="0">
                <a:latin typeface="ML-Aathira" pitchFamily="82" charset="0"/>
              </a:rPr>
              <a:t>\maw </a:t>
            </a:r>
            <a:r>
              <a:rPr lang="en-US" sz="2500" b="1" dirty="0" err="1">
                <a:latin typeface="ML-Aathira" pitchFamily="82" charset="0"/>
              </a:rPr>
              <a:t>Bcm</a:t>
            </a:r>
            <a:r>
              <a:rPr lang="en-US" sz="2500" b="1" dirty="0">
                <a:latin typeface="ML-Aathira" pitchFamily="82" charset="0"/>
              </a:rPr>
              <a:t>[y\maw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IÀ¯mhnsâ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Znhkw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amXm</a:t>
            </a:r>
            <a:r>
              <a:rPr lang="en-US" sz="2500" b="1" dirty="0">
                <a:latin typeface="ML-Aathira" pitchFamily="82" charset="0"/>
              </a:rPr>
              <a:t>]</a:t>
            </a:r>
            <a:r>
              <a:rPr lang="en-US" sz="2500" b="1" dirty="0" err="1">
                <a:latin typeface="ML-Aathira" pitchFamily="82" charset="0"/>
              </a:rPr>
              <a:t>nXm¡sf</a:t>
            </a:r>
            <a:r>
              <a:rPr lang="en-US" sz="2500" b="1" dirty="0">
                <a:latin typeface="ML-Aathira" pitchFamily="82" charset="0"/>
              </a:rPr>
              <a:t> _</a:t>
            </a:r>
            <a:r>
              <a:rPr lang="en-US" sz="2500" b="1" dirty="0" err="1">
                <a:latin typeface="ML-Aathira" pitchFamily="82" charset="0"/>
              </a:rPr>
              <a:t>lpam</a:t>
            </a:r>
            <a:r>
              <a:rPr lang="en-US" sz="2500" b="1" dirty="0">
                <a:latin typeface="ML-Aathira" pitchFamily="82" charset="0"/>
              </a:rPr>
              <a:t>\</a:t>
            </a:r>
            <a:r>
              <a:rPr lang="en-US" sz="2500" b="1" dirty="0" err="1">
                <a:latin typeface="ML-Aathira" pitchFamily="82" charset="0"/>
              </a:rPr>
              <a:t>n¡Ww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Poh³ </a:t>
            </a:r>
            <a:r>
              <a:rPr lang="en-US" sz="2500" b="1" dirty="0" err="1">
                <a:latin typeface="ML-Aathira" pitchFamily="82" charset="0"/>
              </a:rPr>
              <a:t>ssZhZm</a:t>
            </a:r>
            <a:r>
              <a:rPr lang="en-US" sz="2500" b="1" dirty="0">
                <a:latin typeface="ML-Aathira" pitchFamily="82" charset="0"/>
              </a:rPr>
              <a:t>\w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ssewKnI</a:t>
            </a:r>
            <a:r>
              <a:rPr lang="en-US" sz="2500" b="1" dirty="0">
                <a:latin typeface="ML-Aathira" pitchFamily="82" charset="0"/>
              </a:rPr>
              <a:t> hnip²n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tamjvSn¡cpXv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kXyw</a:t>
            </a:r>
            <a:r>
              <a:rPr lang="en-US" sz="2500" b="1" dirty="0">
                <a:latin typeface="ML-Aathira" pitchFamily="82" charset="0"/>
              </a:rPr>
              <a:t> ]</a:t>
            </a:r>
            <a:r>
              <a:rPr lang="en-US" sz="2500" b="1" dirty="0" err="1">
                <a:latin typeface="ML-Aathira" pitchFamily="82" charset="0"/>
              </a:rPr>
              <a:t>dbpI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Zm¼Xyhnip²n ]</a:t>
            </a:r>
            <a:r>
              <a:rPr lang="en-US" sz="2500" b="1" dirty="0" err="1">
                <a:latin typeface="ML-Aathira" pitchFamily="82" charset="0"/>
              </a:rPr>
              <a:t>men¡pI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AhImianÃm¯Xv</a:t>
            </a:r>
            <a:r>
              <a:rPr lang="en-US" sz="2500" b="1" dirty="0">
                <a:latin typeface="ML-Aathira" pitchFamily="82" charset="0"/>
              </a:rPr>
              <a:t>  B{</a:t>
            </a:r>
            <a:r>
              <a:rPr lang="en-US" sz="2500" b="1" dirty="0" err="1">
                <a:latin typeface="ML-Aathira" pitchFamily="82" charset="0"/>
              </a:rPr>
              <a:t>Kln¡cpXv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t{</a:t>
            </a:r>
            <a:r>
              <a:rPr lang="en-US" sz="2500" b="1" dirty="0" err="1">
                <a:latin typeface="ML-Aathira" pitchFamily="82" charset="0"/>
              </a:rPr>
              <a:t>ijvTamb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Iev</a:t>
            </a:r>
            <a:r>
              <a:rPr lang="en-US" sz="2500" b="1" dirty="0">
                <a:latin typeface="ML-Aathira" pitchFamily="82" charset="0"/>
              </a:rPr>
              <a:t>]\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Xncpk`bpsS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Iev</a:t>
            </a:r>
            <a:r>
              <a:rPr lang="en-US" sz="2500" b="1" dirty="0">
                <a:latin typeface="ML-Aathira" pitchFamily="82" charset="0"/>
              </a:rPr>
              <a:t>]\IÄ</a:t>
            </a: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a\</a:t>
            </a:r>
            <a:r>
              <a:rPr lang="en-US" sz="2500" b="1" dirty="0" err="1">
                <a:latin typeface="ML-Aathira" pitchFamily="82" charset="0"/>
              </a:rPr>
              <a:t>xkm£n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cq</a:t>
            </a:r>
            <a:r>
              <a:rPr lang="en-US" sz="2500" b="1" dirty="0">
                <a:latin typeface="ML-Aathira" pitchFamily="82" charset="0"/>
              </a:rPr>
              <a:t>]</a:t>
            </a:r>
            <a:r>
              <a:rPr lang="en-US" sz="2500" b="1" dirty="0" err="1">
                <a:latin typeface="ML-Aathira" pitchFamily="82" charset="0"/>
              </a:rPr>
              <a:t>nIcWw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kphntij</a:t>
            </a:r>
            <a:r>
              <a:rPr lang="en-US" sz="2500" b="1" dirty="0">
                <a:latin typeface="ML-Aathira" pitchFamily="82" charset="0"/>
              </a:rPr>
              <a:t> `</a:t>
            </a:r>
            <a:r>
              <a:rPr lang="en-US" sz="2500" b="1" dirty="0" err="1">
                <a:latin typeface="ML-Aathira" pitchFamily="82" charset="0"/>
              </a:rPr>
              <a:t>mKy§Ä</a:t>
            </a:r>
            <a:endParaRPr lang="en-US" sz="25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9b782d701ff04e102efcba30a933ec2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66800" y="2546694"/>
            <a:ext cx="7086600" cy="4311306"/>
          </a:xfrm>
          <a:prstGeom prst="rect">
            <a:avLst/>
          </a:prstGeom>
          <a:ln>
            <a:noFill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533400" y="1676400"/>
            <a:ext cx="8077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amXm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]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nXm¡sf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 _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lpam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n¡Ww</a:t>
            </a:r>
            <a:endParaRPr lang="en-US" sz="4500" b="1" dirty="0">
              <a:solidFill>
                <a:srgbClr val="FF0066"/>
              </a:solidFill>
              <a:latin typeface="ML-Aathira" pitchFamily="82" charset="0"/>
            </a:endParaRPr>
          </a:p>
        </p:txBody>
      </p:sp>
      <p:pic>
        <p:nvPicPr>
          <p:cNvPr id="1026" name="Picture 2" descr="E:\NEW POWER POINT 2013\class 3 bit\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2300" y="404813"/>
            <a:ext cx="5346700" cy="1195387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533400"/>
            <a:ext cx="8077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FF0066"/>
                </a:solidFill>
                <a:latin typeface="ML-Aathira" pitchFamily="82" charset="0"/>
              </a:rPr>
              <a:t>]mc¼cy¯nsâ t]</a:t>
            </a:r>
            <a:r>
              <a:rPr lang="en-US" sz="3000" b="1" dirty="0" err="1">
                <a:solidFill>
                  <a:srgbClr val="FF0066"/>
                </a:solidFill>
                <a:latin typeface="ML-Aathira" pitchFamily="82" charset="0"/>
              </a:rPr>
              <a:t>cnÂ</a:t>
            </a:r>
            <a:r>
              <a:rPr lang="en-US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66"/>
                </a:solidFill>
                <a:latin typeface="ML-Aathira" pitchFamily="82" charset="0"/>
              </a:rPr>
              <a:t>ssZhIev</a:t>
            </a:r>
            <a:r>
              <a:rPr lang="en-US" sz="3000" b="1" dirty="0">
                <a:solidFill>
                  <a:srgbClr val="FF0066"/>
                </a:solidFill>
                <a:latin typeface="ML-Aathira" pitchFamily="82" charset="0"/>
              </a:rPr>
              <a:t>]\</a:t>
            </a:r>
            <a:r>
              <a:rPr lang="en-US" sz="3000" b="1" dirty="0" err="1">
                <a:solidFill>
                  <a:srgbClr val="FF0066"/>
                </a:solidFill>
                <a:latin typeface="ML-Aathira" pitchFamily="82" charset="0"/>
              </a:rPr>
              <a:t>sb</a:t>
            </a:r>
            <a:r>
              <a:rPr lang="en-US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66"/>
                </a:solidFill>
                <a:latin typeface="ML-Aathira" pitchFamily="82" charset="0"/>
              </a:rPr>
              <a:t>ewLn¡p¶Xns</a:t>
            </a:r>
            <a:r>
              <a:rPr lang="en-US" sz="3000" b="1" dirty="0">
                <a:solidFill>
                  <a:srgbClr val="FF0066"/>
                </a:solidFill>
                <a:latin typeface="ML-Aathira" pitchFamily="82" charset="0"/>
              </a:rPr>
              <a:t>\ </a:t>
            </a:r>
            <a:r>
              <a:rPr lang="en-US" sz="3000" b="1" dirty="0" err="1">
                <a:solidFill>
                  <a:srgbClr val="FF0066"/>
                </a:solidFill>
                <a:latin typeface="ML-Aathira" pitchFamily="82" charset="0"/>
              </a:rPr>
              <a:t>Xncp¯Wsa¶v</a:t>
            </a:r>
            <a:r>
              <a:rPr lang="en-US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66"/>
                </a:solidFill>
                <a:latin typeface="ML-Aathira" pitchFamily="82" charset="0"/>
              </a:rPr>
              <a:t>Cutim</a:t>
            </a:r>
            <a:r>
              <a:rPr lang="en-US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66"/>
                </a:solidFill>
                <a:latin typeface="ML-Aathira" pitchFamily="82" charset="0"/>
              </a:rPr>
              <a:t>Bhiys</a:t>
            </a:r>
            <a:r>
              <a:rPr lang="en-US" sz="3000" b="1" dirty="0">
                <a:solidFill>
                  <a:srgbClr val="FF0066"/>
                </a:solidFill>
                <a:latin typeface="ML-Aathira" pitchFamily="82" charset="0"/>
              </a:rPr>
              <a:t>¸«p </a:t>
            </a:r>
            <a:r>
              <a:rPr lang="en-US" sz="3000" dirty="0">
                <a:latin typeface="ML-Aathira" pitchFamily="82" charset="0"/>
              </a:rPr>
              <a:t>(</a:t>
            </a:r>
            <a:r>
              <a:rPr lang="en-US" sz="3000" dirty="0" err="1">
                <a:latin typeface="ML-Aathira" pitchFamily="82" charset="0"/>
              </a:rPr>
              <a:t>eq¡m</a:t>
            </a:r>
            <a:r>
              <a:rPr lang="en-US" sz="3000" dirty="0">
                <a:latin typeface="ML-Aathira" pitchFamily="82" charset="0"/>
              </a:rPr>
              <a:t> 7:1þ13).</a:t>
            </a:r>
          </a:p>
        </p:txBody>
      </p:sp>
      <p:pic>
        <p:nvPicPr>
          <p:cNvPr id="1026" name="Picture 2" descr="D:\web photo\class 7\Gospel_of_Mark_Chapter_10-19_(Bible_Illustrations_by_Sweet_Media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2161" y="1600200"/>
            <a:ext cx="7161239" cy="525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09600" y="1790343"/>
            <a:ext cx="78486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memw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-{]-am-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Ww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]g-b-\n-b-a-¯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nÂ</a:t>
            </a:r>
            <a:endParaRPr lang="en-AU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memw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-{]-am-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Ww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]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pXn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-b-\n-b-a-¯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nÂ</a:t>
            </a:r>
            <a:endParaRPr lang="en-AU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a¡-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fpsS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IS-a-IÄ</a:t>
            </a:r>
          </a:p>
          <a:p>
            <a:pPr marL="514350" indent="-514350">
              <a:buFont typeface="+mj-lt"/>
              <a:buAutoNum type="arabicPeriod"/>
            </a:pP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amXm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-]n-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Xm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-¡-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fpsS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IS-a-IÄ</a:t>
            </a:r>
          </a:p>
          <a:p>
            <a:pPr marL="514350" indent="-514350">
              <a:buFont typeface="+mj-lt"/>
              <a:buAutoNum type="arabicPeriod"/>
            </a:pP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A[n-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Im-cn-I-sfbpw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apXnÀ¶-h-scbpw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_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lp-am-\n-¡Ww</a:t>
            </a:r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 spd="med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533400"/>
            <a:ext cx="7924800" cy="58674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\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memw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-{]-am-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Ww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]g-b-\n-b-a-¯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nÂ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{]am-W-§-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fnÂ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mem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-a-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t¯Xv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smtClean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ssZh-amb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IÀ¯mhp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Xcp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¶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cmPy¯p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\o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ZoÀL-Imew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Pohn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-¨n-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-t¡-­-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\v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nXm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-s\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amXm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-s\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_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lp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-am-\n-¡p-I. (]pd 20:12-þ13)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Cu 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amWw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ewLn-¨mÂ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kw`-hn-¡m-hp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¶ B]-¯p-I-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sf-¡p-dn-¨pÅ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ap¶-dn-bn-¸p-Ifpw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D­v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(kp`m.30:17)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nXm-hns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cn-Xy-Pn-¡p-¶Xv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ssZh-Zq-j-W-¯n\p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Xpey-amWv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;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amXm-hns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 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tIm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-]n-¸n-¡p¶h³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IÀ¯m-hnsâ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]-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taÂ¡pw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({]`m 3:16)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304800" y="152400"/>
            <a:ext cx="8534400" cy="4191000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en-AU" sz="4500" b="1" dirty="0">
                <a:solidFill>
                  <a:srgbClr val="FF0066"/>
                </a:solidFill>
                <a:latin typeface="ML-Aathira" pitchFamily="82" charset="0"/>
              </a:rPr>
              <a:t>\</a:t>
            </a:r>
            <a:r>
              <a:rPr lang="en-AU" sz="4500" b="1" dirty="0" err="1">
                <a:solidFill>
                  <a:srgbClr val="FF0066"/>
                </a:solidFill>
                <a:latin typeface="ML-Aathira" pitchFamily="82" charset="0"/>
              </a:rPr>
              <a:t>memw</a:t>
            </a:r>
            <a:r>
              <a:rPr lang="en-AU" sz="4500" b="1" dirty="0">
                <a:solidFill>
                  <a:srgbClr val="FF0066"/>
                </a:solidFill>
                <a:latin typeface="ML-Aathira" pitchFamily="82" charset="0"/>
              </a:rPr>
              <a:t> -{]-am-</a:t>
            </a:r>
            <a:r>
              <a:rPr lang="en-AU" sz="4500" b="1" dirty="0" err="1">
                <a:solidFill>
                  <a:srgbClr val="FF0066"/>
                </a:solidFill>
                <a:latin typeface="ML-Aathira" pitchFamily="82" charset="0"/>
              </a:rPr>
              <a:t>Ww</a:t>
            </a:r>
            <a:r>
              <a:rPr lang="en-AU" sz="4500" b="1" dirty="0">
                <a:solidFill>
                  <a:srgbClr val="FF0066"/>
                </a:solidFill>
                <a:latin typeface="ML-Aathira" pitchFamily="82" charset="0"/>
              </a:rPr>
              <a:t> ]</a:t>
            </a:r>
            <a:r>
              <a:rPr lang="en-AU" sz="4500" b="1" dirty="0" err="1">
                <a:solidFill>
                  <a:srgbClr val="FF0066"/>
                </a:solidFill>
                <a:latin typeface="ML-Aathira" pitchFamily="82" charset="0"/>
              </a:rPr>
              <a:t>pXn-b-\n-b-a-¯nÂ</a:t>
            </a:r>
            <a:endParaRPr lang="en-US" sz="4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AU" sz="3600" b="1" dirty="0" err="1">
                <a:solidFill>
                  <a:schemeClr val="tx1"/>
                </a:solidFill>
                <a:latin typeface="ML-Aathira" pitchFamily="82" charset="0"/>
              </a:rPr>
              <a:t>kaql¯nsâ</a:t>
            </a:r>
            <a:r>
              <a:rPr lang="en-AU" sz="36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600" b="1" dirty="0" err="1">
                <a:solidFill>
                  <a:schemeClr val="tx1"/>
                </a:solidFill>
                <a:latin typeface="ML-Aathira" pitchFamily="82" charset="0"/>
              </a:rPr>
              <a:t>ASnØm\LSIw</a:t>
            </a:r>
            <a:r>
              <a:rPr lang="en-AU" sz="36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600" b="1" dirty="0" err="1">
                <a:solidFill>
                  <a:schemeClr val="tx1"/>
                </a:solidFill>
                <a:latin typeface="ML-Aathira" pitchFamily="82" charset="0"/>
              </a:rPr>
              <a:t>IpSpw_amWv</a:t>
            </a:r>
            <a:r>
              <a:rPr lang="en-AU" sz="3600" b="1" dirty="0">
                <a:solidFill>
                  <a:schemeClr val="tx1"/>
                </a:solidFill>
                <a:latin typeface="ML-Aathira" pitchFamily="82" charset="0"/>
              </a:rPr>
              <a:t>. \Ã </a:t>
            </a:r>
            <a:r>
              <a:rPr lang="en-AU" sz="3600" b="1" dirty="0" err="1">
                <a:solidFill>
                  <a:schemeClr val="tx1"/>
                </a:solidFill>
                <a:latin typeface="ML-Aathira" pitchFamily="82" charset="0"/>
              </a:rPr>
              <a:t>IpSpw_§Ä</a:t>
            </a:r>
            <a:r>
              <a:rPr lang="en-AU" sz="3600" b="1" dirty="0">
                <a:solidFill>
                  <a:schemeClr val="tx1"/>
                </a:solidFill>
                <a:latin typeface="ML-Aathira" pitchFamily="82" charset="0"/>
              </a:rPr>
              <a:t> \Ã </a:t>
            </a:r>
            <a:r>
              <a:rPr lang="en-AU" sz="3600" b="1" dirty="0" err="1">
                <a:solidFill>
                  <a:schemeClr val="tx1"/>
                </a:solidFill>
                <a:latin typeface="ML-Aathira" pitchFamily="82" charset="0"/>
              </a:rPr>
              <a:t>kaqls¯bpw</a:t>
            </a:r>
            <a:r>
              <a:rPr lang="en-AU" sz="3600" b="1" dirty="0">
                <a:solidFill>
                  <a:schemeClr val="tx1"/>
                </a:solidFill>
                <a:latin typeface="ML-Aathira" pitchFamily="82" charset="0"/>
              </a:rPr>
              <a:t> \Ã </a:t>
            </a:r>
            <a:r>
              <a:rPr lang="en-AU" sz="3600" b="1" dirty="0" err="1">
                <a:solidFill>
                  <a:schemeClr val="tx1"/>
                </a:solidFill>
                <a:latin typeface="ML-Aathira" pitchFamily="82" charset="0"/>
              </a:rPr>
              <a:t>temIs¯bpw</a:t>
            </a:r>
            <a:r>
              <a:rPr lang="en-AU" sz="36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600" b="1" dirty="0" err="1">
                <a:solidFill>
                  <a:schemeClr val="tx1"/>
                </a:solidFill>
                <a:latin typeface="ML-Aathira" pitchFamily="82" charset="0"/>
              </a:rPr>
              <a:t>krjvSn¡p¶p</a:t>
            </a:r>
            <a:r>
              <a:rPr lang="en-AU" sz="36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  <a:p>
            <a:pPr algn="just">
              <a:buClr>
                <a:srgbClr val="002060"/>
              </a:buClr>
            </a:pPr>
            <a:r>
              <a:rPr lang="en-AU" sz="36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AU" sz="3600" b="1" dirty="0" err="1">
                <a:solidFill>
                  <a:schemeClr val="tx1"/>
                </a:solidFill>
                <a:latin typeface="ML-Aathira" pitchFamily="82" charset="0"/>
              </a:rPr>
              <a:t>amXm</a:t>
            </a:r>
            <a:r>
              <a:rPr lang="en-AU" sz="36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AU" sz="3600" b="1" dirty="0" err="1">
                <a:solidFill>
                  <a:schemeClr val="tx1"/>
                </a:solidFill>
                <a:latin typeface="ML-Aathira" pitchFamily="82" charset="0"/>
              </a:rPr>
              <a:t>nXm¡fpw</a:t>
            </a:r>
            <a:r>
              <a:rPr lang="en-AU" sz="36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600" b="1" dirty="0" err="1">
                <a:solidFill>
                  <a:schemeClr val="tx1"/>
                </a:solidFill>
                <a:latin typeface="ML-Aathira" pitchFamily="82" charset="0"/>
              </a:rPr>
              <a:t>a¡fpw</a:t>
            </a:r>
            <a:r>
              <a:rPr lang="en-AU" sz="36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600" b="1" dirty="0" err="1">
                <a:solidFill>
                  <a:schemeClr val="tx1"/>
                </a:solidFill>
                <a:latin typeface="ML-Aathira" pitchFamily="82" charset="0"/>
              </a:rPr>
              <a:t>kvt\ln¨pw</a:t>
            </a:r>
            <a:r>
              <a:rPr lang="en-AU" sz="36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600" b="1" dirty="0" err="1">
                <a:solidFill>
                  <a:schemeClr val="tx1"/>
                </a:solidFill>
                <a:latin typeface="ML-Aathira" pitchFamily="82" charset="0"/>
              </a:rPr>
              <a:t>klIcn¨pw</a:t>
            </a:r>
            <a:r>
              <a:rPr lang="en-AU" sz="36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600" b="1" dirty="0" err="1">
                <a:solidFill>
                  <a:schemeClr val="tx1"/>
                </a:solidFill>
                <a:latin typeface="ML-Aathira" pitchFamily="82" charset="0"/>
              </a:rPr>
              <a:t>Ignbp</a:t>
            </a:r>
            <a:r>
              <a:rPr lang="en-AU" sz="3600" b="1" dirty="0">
                <a:solidFill>
                  <a:schemeClr val="tx1"/>
                </a:solidFill>
                <a:latin typeface="ML-Aathira" pitchFamily="82" charset="0"/>
              </a:rPr>
              <a:t>¶ </a:t>
            </a:r>
            <a:r>
              <a:rPr lang="en-AU" sz="3600" b="1" dirty="0" err="1">
                <a:solidFill>
                  <a:schemeClr val="tx1"/>
                </a:solidFill>
                <a:latin typeface="ML-Aathira" pitchFamily="82" charset="0"/>
              </a:rPr>
              <a:t>IpSpw_§fmWv</a:t>
            </a:r>
            <a:r>
              <a:rPr lang="en-AU" sz="36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600" b="1" dirty="0" err="1">
                <a:solidFill>
                  <a:schemeClr val="tx1"/>
                </a:solidFill>
                <a:latin typeface="ML-Aathira" pitchFamily="82" charset="0"/>
              </a:rPr>
              <a:t>D¯a</a:t>
            </a:r>
            <a:r>
              <a:rPr lang="en-AU" sz="36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600" b="1" dirty="0" err="1">
                <a:solidFill>
                  <a:schemeClr val="tx1"/>
                </a:solidFill>
                <a:latin typeface="ML-Aathira" pitchFamily="82" charset="0"/>
              </a:rPr>
              <a:t>IpSpw_§Ä</a:t>
            </a:r>
            <a:r>
              <a:rPr lang="en-AU" sz="36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  <a:p>
            <a:pPr algn="just">
              <a:buClr>
                <a:srgbClr val="002060"/>
              </a:buClr>
            </a:pPr>
            <a:r>
              <a:rPr lang="en-AU" sz="3600" b="1" dirty="0">
                <a:solidFill>
                  <a:schemeClr val="tx1"/>
                </a:solidFill>
                <a:latin typeface="ML-Aathira" pitchFamily="82" charset="0"/>
              </a:rPr>
              <a:t> 	\</a:t>
            </a:r>
            <a:r>
              <a:rPr lang="en-AU" sz="3600" b="1" dirty="0" err="1">
                <a:solidFill>
                  <a:schemeClr val="tx1"/>
                </a:solidFill>
                <a:latin typeface="ML-Aathira" pitchFamily="82" charset="0"/>
              </a:rPr>
              <a:t>memw</a:t>
            </a:r>
            <a:r>
              <a:rPr lang="en-AU" sz="3600" b="1" dirty="0">
                <a:solidFill>
                  <a:schemeClr val="tx1"/>
                </a:solidFill>
                <a:latin typeface="ML-Aathira" pitchFamily="82" charset="0"/>
              </a:rPr>
              <a:t> {]am-W-¯</a:t>
            </a:r>
            <a:r>
              <a:rPr lang="en-AU" sz="3600" b="1" dirty="0" err="1">
                <a:solidFill>
                  <a:schemeClr val="tx1"/>
                </a:solidFill>
                <a:latin typeface="ML-Aathira" pitchFamily="82" charset="0"/>
              </a:rPr>
              <a:t>nsâ</a:t>
            </a:r>
            <a:r>
              <a:rPr lang="en-AU" sz="3600" b="1" dirty="0">
                <a:solidFill>
                  <a:schemeClr val="tx1"/>
                </a:solidFill>
                <a:latin typeface="ML-Aathira" pitchFamily="82" charset="0"/>
              </a:rPr>
              <a:t>  A\p-k-</a:t>
            </a:r>
            <a:r>
              <a:rPr lang="en-AU" sz="3600" b="1" dirty="0" err="1">
                <a:solidFill>
                  <a:schemeClr val="tx1"/>
                </a:solidFill>
                <a:latin typeface="ML-Aathira" pitchFamily="82" charset="0"/>
              </a:rPr>
              <a:t>cWw</a:t>
            </a:r>
            <a:r>
              <a:rPr lang="en-AU" sz="3600" b="1" dirty="0">
                <a:solidFill>
                  <a:schemeClr val="tx1"/>
                </a:solidFill>
                <a:latin typeface="ML-Aathira" pitchFamily="82" charset="0"/>
              </a:rPr>
              <a:t> \Ã </a:t>
            </a:r>
            <a:r>
              <a:rPr lang="en-AU" sz="3600" b="1" dirty="0" err="1">
                <a:solidFill>
                  <a:schemeClr val="tx1"/>
                </a:solidFill>
                <a:latin typeface="ML-Aathira" pitchFamily="82" charset="0"/>
              </a:rPr>
              <a:t>IpSpw-_-§sf</a:t>
            </a:r>
            <a:r>
              <a:rPr lang="en-AU" sz="36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600" b="1" dirty="0" err="1">
                <a:solidFill>
                  <a:schemeClr val="tx1"/>
                </a:solidFill>
                <a:latin typeface="ML-Aathira" pitchFamily="82" charset="0"/>
              </a:rPr>
              <a:t>krjvSn¡</a:t>
            </a:r>
            <a:r>
              <a:rPr lang="en-AU" sz="3600" b="1" dirty="0" err="1">
                <a:solidFill>
                  <a:schemeClr val="tx1"/>
                </a:solidFill>
                <a:latin typeface="ML-Aathira" pitchFamily="82" charset="0"/>
                <a:sym typeface="ML-Gopika"/>
              </a:rPr>
              <a:t></a:t>
            </a:r>
            <a:r>
              <a:rPr lang="en-AU" sz="3600" b="1" dirty="0" err="1">
                <a:solidFill>
                  <a:schemeClr val="tx1"/>
                </a:solidFill>
                <a:latin typeface="ML-Aathira" pitchFamily="82" charset="0"/>
              </a:rPr>
              <a:t>w</a:t>
            </a:r>
            <a:r>
              <a:rPr lang="en-AU" sz="36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  <a:p>
            <a:pPr algn="just">
              <a:buClr>
                <a:srgbClr val="002060"/>
              </a:buClr>
            </a:pPr>
            <a:r>
              <a:rPr lang="en-AU" sz="36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AU" sz="3600" b="1" dirty="0">
                <a:solidFill>
                  <a:srgbClr val="00B0F0"/>
                </a:solidFill>
                <a:latin typeface="ML-Aathira" pitchFamily="82" charset="0"/>
              </a:rPr>
              <a:t>Hcp </a:t>
            </a:r>
            <a:r>
              <a:rPr lang="en-AU" sz="3600" b="1" dirty="0" err="1">
                <a:solidFill>
                  <a:srgbClr val="00B0F0"/>
                </a:solidFill>
                <a:latin typeface="ML-Aathira" pitchFamily="82" charset="0"/>
              </a:rPr>
              <a:t>ss</a:t>
            </a:r>
            <a:r>
              <a:rPr lang="en-AU" sz="3600" b="1" dirty="0">
                <a:solidFill>
                  <a:srgbClr val="00B0F0"/>
                </a:solidFill>
                <a:latin typeface="ML-Aathira" pitchFamily="82" charset="0"/>
              </a:rPr>
              <a:t>{</a:t>
            </a:r>
            <a:r>
              <a:rPr lang="en-AU" sz="3600" b="1" dirty="0" err="1">
                <a:solidFill>
                  <a:srgbClr val="00B0F0"/>
                </a:solidFill>
                <a:latin typeface="ML-Aathira" pitchFamily="82" charset="0"/>
              </a:rPr>
              <a:t>IkvXh</a:t>
            </a:r>
            <a:r>
              <a:rPr lang="en-AU" sz="36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600" b="1" dirty="0" err="1">
                <a:solidFill>
                  <a:srgbClr val="00B0F0"/>
                </a:solidFill>
                <a:latin typeface="ML-Aathira" pitchFamily="82" charset="0"/>
              </a:rPr>
              <a:t>IpSpw_w</a:t>
            </a:r>
            <a:r>
              <a:rPr lang="en-AU" sz="3600" b="1" dirty="0">
                <a:solidFill>
                  <a:srgbClr val="00B0F0"/>
                </a:solidFill>
                <a:latin typeface="ML-Aathira" pitchFamily="82" charset="0"/>
              </a:rPr>
              <a:t> F{]</a:t>
            </a:r>
            <a:r>
              <a:rPr lang="en-AU" sz="3600" b="1" dirty="0" err="1">
                <a:solidFill>
                  <a:srgbClr val="00B0F0"/>
                </a:solidFill>
                <a:latin typeface="ML-Aathira" pitchFamily="82" charset="0"/>
              </a:rPr>
              <a:t>Imcambncn</a:t>
            </a:r>
            <a:r>
              <a:rPr lang="en-AU" sz="3600" b="1" dirty="0">
                <a:solidFill>
                  <a:srgbClr val="00B0F0"/>
                </a:solidFill>
                <a:latin typeface="ML-Aathira" pitchFamily="82" charset="0"/>
              </a:rPr>
              <a:t>¡ </a:t>
            </a:r>
            <a:r>
              <a:rPr lang="en-AU" sz="3600" b="1" dirty="0" err="1">
                <a:solidFill>
                  <a:srgbClr val="00B0F0"/>
                </a:solidFill>
                <a:latin typeface="ML-Aathira" pitchFamily="82" charset="0"/>
              </a:rPr>
              <a:t>Wsa¶v</a:t>
            </a:r>
            <a:r>
              <a:rPr lang="en-AU" sz="3600" b="1" dirty="0">
                <a:solidFill>
                  <a:srgbClr val="00B0F0"/>
                </a:solidFill>
                <a:latin typeface="ML-Aathira" pitchFamily="82" charset="0"/>
              </a:rPr>
              <a:t> \{</a:t>
            </a:r>
            <a:r>
              <a:rPr lang="en-AU" sz="3600" b="1" dirty="0" err="1">
                <a:solidFill>
                  <a:srgbClr val="00B0F0"/>
                </a:solidFill>
                <a:latin typeface="ML-Aathira" pitchFamily="82" charset="0"/>
              </a:rPr>
              <a:t>k¯nse</a:t>
            </a:r>
            <a:r>
              <a:rPr lang="en-AU" sz="36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600" b="1" dirty="0" err="1">
                <a:solidFill>
                  <a:srgbClr val="00B0F0"/>
                </a:solidFill>
                <a:latin typeface="ML-Aathira" pitchFamily="82" charset="0"/>
              </a:rPr>
              <a:t>XncpIpSpw_w</a:t>
            </a:r>
            <a:r>
              <a:rPr lang="en-AU" sz="3600" b="1" dirty="0">
                <a:solidFill>
                  <a:srgbClr val="00B0F0"/>
                </a:solidFill>
                <a:latin typeface="ML-Aathira" pitchFamily="82" charset="0"/>
              </a:rPr>
              <a:t> \s½ ]</a:t>
            </a:r>
            <a:r>
              <a:rPr lang="en-AU" sz="3600" b="1" dirty="0" err="1">
                <a:solidFill>
                  <a:srgbClr val="00B0F0"/>
                </a:solidFill>
                <a:latin typeface="ML-Aathira" pitchFamily="82" charset="0"/>
              </a:rPr>
              <a:t>Tn¸n¡p¶p</a:t>
            </a:r>
            <a:r>
              <a:rPr lang="en-AU" sz="3600" b="1" dirty="0">
                <a:solidFill>
                  <a:srgbClr val="00B0F0"/>
                </a:solidFill>
                <a:latin typeface="ML-Aathira" pitchFamily="82" charset="0"/>
              </a:rPr>
              <a:t>.</a:t>
            </a:r>
            <a:endParaRPr lang="en-US" sz="36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2050" name="Picture 2" descr="D:\web photo\class 7\holy-famil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4292601"/>
            <a:ext cx="7696200" cy="25654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457200"/>
            <a:ext cx="7924800" cy="57912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a¡-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fpsS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IS-a-IÄ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ssZhw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Ign-ªmÂ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Poh-sâbpw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hfÀ¨-bp-sSbpw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 D¯-c-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hm-Zn-Ifpw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kwc-£-Icpw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amXm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-]n-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Xm-¡-fm-Wv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AXn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-\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mÂ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a¡Ä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Ahsc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kvt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ln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-¡m\pw BZ-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cn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-¡m\pw IS-s¸-«n-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cn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-¡p-¶p. 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AsXmcp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ssZh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-I-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ev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]-\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bpw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 {]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IrXn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nb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-a-hp-am-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Wv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26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Ahsc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kvt\ln-¡Ww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. Ah-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tcmSv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 \½Ä 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Ft¸mgpw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 \µn-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bp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-Å-h-cm-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bn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cn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-¡-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Ww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Ahsc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 {i²-tbmsS 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ip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iq-jn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-¡p-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Ibpw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 Biz-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kn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-¸n-¡p-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Ibpw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sN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¿-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Ww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kvt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\l-]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qÀW-amb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cn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-N-c-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Whpw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kw`m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-j-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Whpw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sIm­v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 Ah-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cpsS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GIm-´-Xbpw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hnj-ahpw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 AI-ä-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Ww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. Ch-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bmWv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amXm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-]n-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Xm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-¡-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tfmSv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a¡Ä¡pÅ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 IS-a-I-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fnÂ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 {][m-\-s¸-«-h.</a:t>
            </a:r>
            <a:endParaRPr lang="en-US" sz="26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amXm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-]n-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Xm-¡sf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cn-l-kn-¡p-I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, \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nµn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-¡p-I, No¯-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-fn-¡p-I, 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tZtlm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-]-{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Zhw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sN¿pI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F¶n-hbpw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 Cu {]am-W-¯n\v 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FXn-cmb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Kuc-h-apÅ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600" b="1" dirty="0" err="1">
                <a:solidFill>
                  <a:schemeClr val="tx1"/>
                </a:solidFill>
                <a:latin typeface="ML-Aathira" pitchFamily="82" charset="0"/>
              </a:rPr>
              <a:t>sXäp-I-fm-Wv</a:t>
            </a:r>
            <a:r>
              <a:rPr lang="en-AU" sz="26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26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 spd="med" advClick="0" advTm="1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457200"/>
            <a:ext cx="7924800" cy="51816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amXm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-]n-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Xm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-¡-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fpsS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IS-a-IÄ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a¡sf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-¯n\v  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nb-s¸-«-h-cmbn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hfÀ¯-Ww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a¡-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fpsS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Bßo-bhpw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imco-cn-Ihpw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am\-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kn-Ihpw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kmaq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ln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-I-hp-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hfÀ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¨-¡m-h-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iy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kml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-N-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cyhpw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kuI-cyhpw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amXm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-]n-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-¡Ä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D­m¡ns¡mSp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-¡-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Ww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\Ã in£-W-¯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Ahsc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hfÀt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¯­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Npa-X-ebpw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amXm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-]n-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Xm-¡Ä¡p-­v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hf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-cp¶ 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-¯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Ip«n-IÄ¡v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\Ã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amXrI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\ÂIm³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amXm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-]n-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-¡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Ä¡v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tXyIw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{i²n-¡-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Ww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 spd="med" advClick="0" advTm="1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theme/_rels/them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1_Green Textured Segoe 16x9_TP10286741">
  <a:themeElements>
    <a:clrScheme name="Custom 1">
      <a:dk1>
        <a:srgbClr val="000000"/>
      </a:dk1>
      <a:lt1>
        <a:srgbClr val="FFFFFF"/>
      </a:lt1>
      <a:dk2>
        <a:srgbClr val="1F733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0ED7B"/>
      </a:hlink>
      <a:folHlink>
        <a:srgbClr val="F3EB4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10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TS010286741</Template>
  <TotalTime>2627</TotalTime>
  <Words>413</Words>
  <Application>Microsoft Office PowerPoint</Application>
  <PresentationFormat>On-screen Show (4:3)</PresentationFormat>
  <Paragraphs>76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16</vt:i4>
      </vt:variant>
      <vt:variant>
        <vt:lpstr>Slide Titles</vt:lpstr>
      </vt:variant>
      <vt:variant>
        <vt:i4>16</vt:i4>
      </vt:variant>
    </vt:vector>
  </HeadingPairs>
  <TitlesOfParts>
    <vt:vector size="32" baseType="lpstr">
      <vt:lpstr>1_Green Textured Segoe 16x9_TP10286741</vt:lpstr>
      <vt:lpstr>1_Office Theme</vt:lpstr>
      <vt:lpstr>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9_Office Theme</vt:lpstr>
      <vt:lpstr>10_Office Theme</vt:lpstr>
      <vt:lpstr>11_Office Theme</vt:lpstr>
      <vt:lpstr>12_Office Theme</vt:lpstr>
      <vt:lpstr>13_Office Theme</vt:lpstr>
      <vt:lpstr>Trek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സീറോ മലബാർ സഭയുടെ വിശ്വാസ പരിശീലന പാഠാവലി</dc:title>
  <dc:creator>user</dc:creator>
  <cp:lastModifiedBy>user</cp:lastModifiedBy>
  <cp:revision>287</cp:revision>
  <dcterms:created xsi:type="dcterms:W3CDTF">2013-05-21T03:50:53Z</dcterms:created>
  <dcterms:modified xsi:type="dcterms:W3CDTF">2013-10-09T06:36:47Z</dcterms:modified>
</cp:coreProperties>
</file>